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426" r:id="rId2"/>
    <p:sldId id="2654" r:id="rId3"/>
    <p:sldId id="266" r:id="rId4"/>
    <p:sldId id="267" r:id="rId5"/>
    <p:sldId id="276" r:id="rId6"/>
    <p:sldId id="269" r:id="rId7"/>
    <p:sldId id="281" r:id="rId8"/>
    <p:sldId id="277" r:id="rId9"/>
    <p:sldId id="282" r:id="rId10"/>
    <p:sldId id="283" r:id="rId11"/>
    <p:sldId id="2923" r:id="rId12"/>
    <p:sldId id="2925" r:id="rId13"/>
    <p:sldId id="268" r:id="rId14"/>
    <p:sldId id="2926" r:id="rId15"/>
    <p:sldId id="270" r:id="rId16"/>
    <p:sldId id="2927" r:id="rId17"/>
    <p:sldId id="274" r:id="rId18"/>
    <p:sldId id="273" r:id="rId19"/>
    <p:sldId id="275" r:id="rId20"/>
    <p:sldId id="278" r:id="rId21"/>
    <p:sldId id="2924" r:id="rId22"/>
    <p:sldId id="2908"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07" autoAdjust="0"/>
  </p:normalViewPr>
  <p:slideViewPr>
    <p:cSldViewPr>
      <p:cViewPr varScale="1">
        <p:scale>
          <a:sx n="109" d="100"/>
          <a:sy n="109" d="100"/>
        </p:scale>
        <p:origin x="2384" y="18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21103-9FAC-5559-FB89-3D752F1FB1A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23210EA-0EC1-F019-81E8-613F365E4D19}"/>
              </a:ext>
            </a:extLst>
          </p:cNvPr>
          <p:cNvSpPr>
            <a:spLocks noGrp="1" noChangeArrowheads="1"/>
          </p:cNvSpPr>
          <p:nvPr>
            <p:ph type="sldNum" sz="quarter" idx="5"/>
          </p:nvPr>
        </p:nvSpPr>
        <p:spPr/>
        <p:txBody>
          <a:bodyPr/>
          <a:lstStyle/>
          <a:p>
            <a:pPr>
              <a:defRPr/>
            </a:pPr>
            <a:fld id="{4BBECCC8-6590-7544-82CE-09B32D6335C1}" type="slidenum">
              <a:rPr lang="en-US"/>
              <a:pPr>
                <a:defRPr/>
              </a:pPr>
              <a:t>11</a:t>
            </a:fld>
            <a:endParaRPr lang="en-US"/>
          </a:p>
        </p:txBody>
      </p:sp>
      <p:sp>
        <p:nvSpPr>
          <p:cNvPr id="4593666" name="Rectangle 2">
            <a:extLst>
              <a:ext uri="{FF2B5EF4-FFF2-40B4-BE49-F238E27FC236}">
                <a16:creationId xmlns:a16="http://schemas.microsoft.com/office/drawing/2014/main" id="{AD346C4E-2190-7ECC-4676-B17B125C49AB}"/>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CFFAAFCB-1ED5-A73D-340D-941DAF560E8C}"/>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798411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EB673-E2BF-1D5C-ECB4-BFEDC4AA0529}"/>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35F17A9-92D3-59F4-106B-607890ED781A}"/>
              </a:ext>
            </a:extLst>
          </p:cNvPr>
          <p:cNvSpPr>
            <a:spLocks noGrp="1" noChangeArrowheads="1"/>
          </p:cNvSpPr>
          <p:nvPr>
            <p:ph type="sldNum" sz="quarter" idx="5"/>
          </p:nvPr>
        </p:nvSpPr>
        <p:spPr/>
        <p:txBody>
          <a:bodyPr/>
          <a:lstStyle/>
          <a:p>
            <a:pPr>
              <a:defRPr/>
            </a:pPr>
            <a:fld id="{4BBECCC8-6590-7544-82CE-09B32D6335C1}" type="slidenum">
              <a:rPr lang="en-US"/>
              <a:pPr>
                <a:defRPr/>
              </a:pPr>
              <a:t>21</a:t>
            </a:fld>
            <a:endParaRPr lang="en-US"/>
          </a:p>
        </p:txBody>
      </p:sp>
      <p:sp>
        <p:nvSpPr>
          <p:cNvPr id="4593666" name="Rectangle 2">
            <a:extLst>
              <a:ext uri="{FF2B5EF4-FFF2-40B4-BE49-F238E27FC236}">
                <a16:creationId xmlns:a16="http://schemas.microsoft.com/office/drawing/2014/main" id="{5F51E722-6A98-0FC1-9C85-DAB2EB96E672}"/>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603E6A45-4357-8631-8658-984E4211AA05}"/>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134593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22</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1A23BB2E-3578-FC66-9C09-6CF09CF58559}"/>
              </a:ext>
            </a:extLst>
          </p:cNvPr>
          <p:cNvSpPr>
            <a:spLocks noGrp="1" noChangeArrowheads="1"/>
          </p:cNvSpPr>
          <p:nvPr>
            <p:ph type="ctrTitle"/>
          </p:nvPr>
        </p:nvSpPr>
        <p:spPr>
          <a:xfrm>
            <a:off x="152400" y="2590800"/>
            <a:ext cx="8915400" cy="1143000"/>
          </a:xfrm>
        </p:spPr>
        <p:txBody>
          <a:bodyPr anchor="ctr"/>
          <a:lstStyle/>
          <a:p>
            <a:r>
              <a:rPr lang="en-CA" altLang="en-US" sz="3600"/>
              <a:t>Amazing love, O what sacrifice</a:t>
            </a:r>
            <a:br>
              <a:rPr lang="en-CA" altLang="en-US" sz="3600"/>
            </a:br>
            <a:r>
              <a:rPr lang="en-CA" altLang="en-US" sz="3600"/>
              <a:t>The Son of God given for me</a:t>
            </a:r>
            <a:br>
              <a:rPr lang="en-CA" altLang="en-US" sz="3600"/>
            </a:br>
            <a:r>
              <a:rPr lang="en-CA" altLang="en-US" sz="3600"/>
              <a:t>My debt He pays, and my death He dies</a:t>
            </a:r>
            <a:br>
              <a:rPr lang="en-CA" altLang="en-US" sz="3600"/>
            </a:br>
            <a:r>
              <a:rPr lang="en-CA" altLang="en-US" sz="3600"/>
              <a:t>That I might live, that I might live!</a:t>
            </a:r>
            <a:br>
              <a:rPr lang="en-CA" altLang="en-US" sz="3600"/>
            </a:br>
            <a:r>
              <a:rPr lang="en-CA" altLang="en-US" sz="3600"/>
              <a:t>That I might live!</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51D87-E412-2D4B-38DC-5785C2B55F86}"/>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18A6400F-F4BC-3571-6B4A-6A318EC8A19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295D416-6045-771B-097D-9289619DD1D4}"/>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385661385"/>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8937336-F7BC-1121-D39F-C48756583DB7}"/>
              </a:ext>
            </a:extLst>
          </p:cNvPr>
          <p:cNvSpPr>
            <a:spLocks noGrp="1" noChangeArrowheads="1"/>
          </p:cNvSpPr>
          <p:nvPr>
            <p:ph type="ctrTitle"/>
          </p:nvPr>
        </p:nvSpPr>
        <p:spPr>
          <a:xfrm>
            <a:off x="685800" y="2133600"/>
            <a:ext cx="7772400" cy="1143000"/>
          </a:xfrm>
        </p:spPr>
        <p:txBody>
          <a:bodyPr anchor="ctr"/>
          <a:lstStyle/>
          <a:p>
            <a:r>
              <a:rPr lang="en-US" altLang="en-US" sz="5400"/>
              <a:t>Living Hope</a:t>
            </a:r>
            <a:endParaRPr lang="en-US" altLang="en-US" sz="4400">
              <a:solidFill>
                <a:schemeClr val="tx1"/>
              </a:solidFill>
              <a:ea typeface="Times" pitchFamily="-127" charset="0"/>
              <a:cs typeface="Times" pitchFamily="-127" charset="0"/>
            </a:endParaRPr>
          </a:p>
        </p:txBody>
      </p:sp>
      <p:sp>
        <p:nvSpPr>
          <p:cNvPr id="3075" name="Rectangle 3">
            <a:extLst>
              <a:ext uri="{FF2B5EF4-FFF2-40B4-BE49-F238E27FC236}">
                <a16:creationId xmlns:a16="http://schemas.microsoft.com/office/drawing/2014/main" id="{4944720C-B7A4-8518-E58F-08C18EFC5152}"/>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C565E519-967B-31A5-7387-F64A7FD6D537}"/>
              </a:ext>
            </a:extLst>
          </p:cNvPr>
          <p:cNvSpPr>
            <a:spLocks noGrp="1" noChangeArrowheads="1"/>
          </p:cNvSpPr>
          <p:nvPr>
            <p:ph type="title"/>
          </p:nvPr>
        </p:nvSpPr>
        <p:spPr>
          <a:xfrm>
            <a:off x="381000" y="2667000"/>
            <a:ext cx="8382000" cy="1143000"/>
          </a:xfrm>
        </p:spPr>
        <p:txBody>
          <a:bodyPr/>
          <a:lstStyle/>
          <a:p>
            <a:r>
              <a:rPr lang="en-CA" altLang="en-US" sz="3200"/>
              <a:t>How great the chasm that lay between us</a:t>
            </a:r>
            <a:br>
              <a:rPr lang="en-CA" altLang="en-US" sz="3200"/>
            </a:br>
            <a:r>
              <a:rPr lang="en-CA" altLang="en-US" sz="3200"/>
              <a:t>How high the mountain I could not climb</a:t>
            </a:r>
            <a:br>
              <a:rPr lang="en-CA" altLang="en-US" sz="3200"/>
            </a:br>
            <a:r>
              <a:rPr lang="en-CA" altLang="en-US" sz="3200"/>
              <a:t>In desperation, I turned to heaven</a:t>
            </a:r>
            <a:br>
              <a:rPr lang="en-CA" altLang="en-US" sz="3200"/>
            </a:br>
            <a:r>
              <a:rPr lang="en-CA" altLang="en-US" sz="3200"/>
              <a:t>And spoke Your name into the night</a:t>
            </a:r>
            <a:br>
              <a:rPr lang="en-CA" altLang="en-US" sz="3200"/>
            </a:br>
            <a:r>
              <a:rPr lang="en-CA" altLang="en-US" sz="3200"/>
              <a:t>Then through the darkness</a:t>
            </a:r>
            <a:br>
              <a:rPr lang="en-CA" altLang="en-US" sz="3200"/>
            </a:br>
            <a:r>
              <a:rPr lang="en-CA" altLang="en-US" sz="3200"/>
              <a:t>Your lovingkindness</a:t>
            </a:r>
            <a:br>
              <a:rPr lang="en-CA" altLang="en-US" sz="3200"/>
            </a:br>
            <a:r>
              <a:rPr lang="en-CA" altLang="en-US" sz="3200"/>
              <a:t>Tore through the shadows of my soul</a:t>
            </a:r>
            <a:br>
              <a:rPr lang="en-CA" altLang="en-US" sz="3200"/>
            </a:br>
            <a:r>
              <a:rPr lang="en-CA" altLang="en-US" sz="3200"/>
              <a:t>The work is ﬁnished, the end is written</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8DCA54E-5AC1-1817-BAD5-BF907FDF1187}"/>
              </a:ext>
            </a:extLst>
          </p:cNvPr>
          <p:cNvSpPr>
            <a:spLocks noGrp="1" noChangeArrowheads="1"/>
          </p:cNvSpPr>
          <p:nvPr>
            <p:ph type="title"/>
          </p:nvPr>
        </p:nvSpPr>
        <p:spPr>
          <a:xfrm>
            <a:off x="381000" y="2514600"/>
            <a:ext cx="8382000" cy="1143000"/>
          </a:xfrm>
        </p:spPr>
        <p:txBody>
          <a:bodyPr/>
          <a:lstStyle/>
          <a:p>
            <a:r>
              <a:rPr lang="en-CA" altLang="en-US" sz="3200"/>
              <a:t>Who could imagine so great a mercy?</a:t>
            </a:r>
            <a:br>
              <a:rPr lang="en-CA" altLang="en-US" sz="3200"/>
            </a:br>
            <a:r>
              <a:rPr lang="en-CA" altLang="en-US" sz="3200"/>
              <a:t>What heart could fathom such boundless grace?</a:t>
            </a:r>
            <a:br>
              <a:rPr lang="en-CA" altLang="en-US" sz="3200"/>
            </a:br>
            <a:r>
              <a:rPr lang="en-CA" altLang="en-US" sz="3200"/>
              <a:t>The God of ages stepped down from glory</a:t>
            </a:r>
            <a:br>
              <a:rPr lang="en-CA" altLang="en-US" sz="3200"/>
            </a:br>
            <a:r>
              <a:rPr lang="en-CA" altLang="en-US" sz="3200"/>
              <a:t>To wear my sin and bear my shame</a:t>
            </a:r>
            <a:br>
              <a:rPr lang="en-CA" altLang="en-US" sz="3200"/>
            </a:br>
            <a:r>
              <a:rPr lang="en-CA" altLang="en-US" sz="3200"/>
              <a:t>The cross has spoken, I am forgiven</a:t>
            </a:r>
            <a:br>
              <a:rPr lang="en-CA" altLang="en-US" sz="3200"/>
            </a:br>
            <a:r>
              <a:rPr lang="en-CA" altLang="en-US" sz="3200"/>
              <a:t>The King of kings calls me His own</a:t>
            </a:r>
            <a:br>
              <a:rPr lang="en-CA" altLang="en-US" sz="3200"/>
            </a:br>
            <a:r>
              <a:rPr lang="en-CA" altLang="en-US" sz="3200"/>
              <a:t>Beautiful Saviour, I'm yours forever</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BE354C14-C0E3-F491-3DB7-C3313C573749}"/>
              </a:ext>
            </a:extLst>
          </p:cNvPr>
          <p:cNvSpPr>
            <a:spLocks noGrp="1" noChangeArrowheads="1"/>
          </p:cNvSpPr>
          <p:nvPr>
            <p:ph type="title"/>
          </p:nvPr>
        </p:nvSpPr>
        <p:spPr>
          <a:xfrm>
            <a:off x="228600" y="2895600"/>
            <a:ext cx="85344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CA9853D-1F9E-E627-CFB0-73AA51F9B0E0}"/>
              </a:ext>
            </a:extLst>
          </p:cNvPr>
          <p:cNvSpPr>
            <a:spLocks noGrp="1" noChangeArrowheads="1"/>
          </p:cNvSpPr>
          <p:nvPr>
            <p:ph type="title"/>
          </p:nvPr>
        </p:nvSpPr>
        <p:spPr>
          <a:xfrm>
            <a:off x="228600" y="2895600"/>
            <a:ext cx="85344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1E667AF8-7234-160A-5D44-6EB22E2FDB95}"/>
              </a:ext>
            </a:extLst>
          </p:cNvPr>
          <p:cNvSpPr>
            <a:spLocks noGrp="1" noChangeArrowheads="1"/>
          </p:cNvSpPr>
          <p:nvPr>
            <p:ph type="title"/>
          </p:nvPr>
        </p:nvSpPr>
        <p:spPr>
          <a:xfrm>
            <a:off x="381000" y="2514600"/>
            <a:ext cx="8382000" cy="1143000"/>
          </a:xfrm>
        </p:spPr>
        <p:txBody>
          <a:bodyPr/>
          <a:lstStyle/>
          <a:p>
            <a:r>
              <a:rPr lang="en-CA" altLang="en-US" sz="3200"/>
              <a:t>Then came the morning that sealed the promise</a:t>
            </a:r>
            <a:br>
              <a:rPr lang="en-CA" altLang="en-US" sz="3200"/>
            </a:br>
            <a:r>
              <a:rPr lang="en-CA" altLang="en-US" sz="3200"/>
              <a:t>Your buried body began to breathe</a:t>
            </a:r>
            <a:br>
              <a:rPr lang="en-CA" altLang="en-US" sz="3200"/>
            </a:br>
            <a:r>
              <a:rPr lang="en-CA" altLang="en-US" sz="3200"/>
              <a:t>Out of the silence, the roaring lion</a:t>
            </a:r>
            <a:br>
              <a:rPr lang="en-CA" altLang="en-US" sz="3200"/>
            </a:br>
            <a:r>
              <a:rPr lang="en-CA" altLang="en-US" sz="3200"/>
              <a:t>Declared the grave has no claim on me</a:t>
            </a:r>
            <a:endParaRPr lang="en-US" altLang="en-US" sz="32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1985E0C4-1E96-E1EC-5F30-904EAD4F384D}"/>
              </a:ext>
            </a:extLst>
          </p:cNvPr>
          <p:cNvSpPr>
            <a:spLocks noGrp="1" noChangeArrowheads="1"/>
          </p:cNvSpPr>
          <p:nvPr>
            <p:ph type="title"/>
          </p:nvPr>
        </p:nvSpPr>
        <p:spPr>
          <a:xfrm>
            <a:off x="381000" y="2514600"/>
            <a:ext cx="8382000" cy="1143000"/>
          </a:xfrm>
        </p:spPr>
        <p:txBody>
          <a:bodyPr/>
          <a:lstStyle/>
          <a:p>
            <a:r>
              <a:rPr lang="en-CA" altLang="en-US" sz="3200"/>
              <a:t>Then came the morning that sealed the promise</a:t>
            </a:r>
            <a:br>
              <a:rPr lang="en-CA" altLang="en-US" sz="3200"/>
            </a:br>
            <a:r>
              <a:rPr lang="en-CA" altLang="en-US" sz="3200"/>
              <a:t>Your buried body began to breathe</a:t>
            </a:r>
            <a:br>
              <a:rPr lang="en-CA" altLang="en-US" sz="3200"/>
            </a:br>
            <a:r>
              <a:rPr lang="en-CA" altLang="en-US" sz="3200"/>
              <a:t>Out of the silence, the roaring lion</a:t>
            </a:r>
            <a:br>
              <a:rPr lang="en-CA" altLang="en-US" sz="3200"/>
            </a:br>
            <a:r>
              <a:rPr lang="en-CA" altLang="en-US" sz="3200"/>
              <a:t>Declared the grave has no claim on me</a:t>
            </a:r>
            <a:br>
              <a:rPr lang="en-CA" altLang="en-US" sz="3200"/>
            </a:br>
            <a:r>
              <a:rPr lang="en-CA" altLang="en-US" sz="3200"/>
              <a:t>Jesus, Yours is the victory, whoa!</a:t>
            </a:r>
            <a:endParaRPr lang="en-US" altLang="en-US" sz="32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0F97A83-5039-0030-FBEE-C04FB28AE17F}"/>
              </a:ext>
            </a:extLst>
          </p:cNvPr>
          <p:cNvSpPr>
            <a:spLocks noGrp="1" noChangeArrowheads="1"/>
          </p:cNvSpPr>
          <p:nvPr>
            <p:ph type="title"/>
          </p:nvPr>
        </p:nvSpPr>
        <p:spPr>
          <a:xfrm>
            <a:off x="381000" y="2514600"/>
            <a:ext cx="83820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endParaRPr lang="en-US" altLang="en-US" sz="320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EDC0F77-8BB3-16E0-6917-0327C1F5EA5A}"/>
              </a:ext>
            </a:extLst>
          </p:cNvPr>
          <p:cNvSpPr>
            <a:spLocks noGrp="1" noChangeArrowheads="1"/>
          </p:cNvSpPr>
          <p:nvPr>
            <p:ph type="title"/>
          </p:nvPr>
        </p:nvSpPr>
        <p:spPr>
          <a:xfrm>
            <a:off x="381000" y="2514600"/>
            <a:ext cx="8382000" cy="1143000"/>
          </a:xfrm>
        </p:spPr>
        <p:txBody>
          <a:bodyPr/>
          <a:lstStyle/>
          <a:p>
            <a:r>
              <a:rPr lang="en-CA" altLang="en-US" sz="3200"/>
              <a:t>Hallelujah, praise the one who set me free</a:t>
            </a:r>
            <a:br>
              <a:rPr lang="en-CA" altLang="en-US" sz="3200"/>
            </a:br>
            <a:r>
              <a:rPr lang="en-CA" altLang="en-US" sz="3200"/>
              <a:t>Hallelujah, death has lost its grip on me</a:t>
            </a:r>
            <a:br>
              <a:rPr lang="en-CA" altLang="en-US" sz="3200"/>
            </a:br>
            <a:r>
              <a:rPr lang="en-CA" altLang="en-US" sz="3200"/>
              <a:t>You have broken every chain</a:t>
            </a:r>
            <a:br>
              <a:rPr lang="en-CA" altLang="en-US" sz="3200"/>
            </a:br>
            <a:r>
              <a:rPr lang="en-CA" altLang="en-US" sz="3200"/>
              <a:t>There's salvation in Your name</a:t>
            </a:r>
            <a:br>
              <a:rPr lang="en-CA" altLang="en-US" sz="3200"/>
            </a:br>
            <a:r>
              <a:rPr lang="en-CA" altLang="en-US" sz="3200"/>
              <a:t>Jesus Christ, my living hope</a:t>
            </a:r>
            <a:br>
              <a:rPr lang="en-CA" altLang="en-US" sz="3200"/>
            </a:br>
            <a:br>
              <a:rPr lang="en-CA" altLang="en-US" sz="3200"/>
            </a:br>
            <a:r>
              <a:rPr lang="en-CA" altLang="en-US" sz="3200"/>
              <a:t>Jesus Christ, my living hope</a:t>
            </a:r>
            <a:br>
              <a:rPr lang="en-CA" altLang="en-US" sz="3200"/>
            </a:br>
            <a:r>
              <a:rPr lang="en-CA" altLang="en-US" sz="3200"/>
              <a:t>O God, You are my living hope</a:t>
            </a:r>
            <a:endParaRPr lang="en-US" altLang="en-US" sz="320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A7EF59-2E83-E9E7-3EAB-D5682E59C351}"/>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4FAC5653-AE47-9F67-E815-06A5584E496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8AAEE825-8375-F8BC-7CBD-78DCA1BC184A}"/>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19868565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406D77A-2B44-F5BF-DECB-260973F440B5}"/>
              </a:ext>
            </a:extLst>
          </p:cNvPr>
          <p:cNvSpPr>
            <a:spLocks noGrp="1" noChangeArrowheads="1"/>
          </p:cNvSpPr>
          <p:nvPr>
            <p:ph type="ctrTitle"/>
          </p:nvPr>
        </p:nvSpPr>
        <p:spPr>
          <a:xfrm>
            <a:off x="685800" y="2286000"/>
            <a:ext cx="7772400" cy="1143000"/>
          </a:xfrm>
        </p:spPr>
        <p:txBody>
          <a:bodyPr anchor="ctr"/>
          <a:lstStyle/>
          <a:p>
            <a:r>
              <a:rPr lang="en-US" altLang="en-US" b="1"/>
              <a:t>Amazing Love </a:t>
            </a:r>
            <a:endParaRPr lang="en-US" altLang="en-US" b="1">
              <a:solidFill>
                <a:schemeClr val="tx1"/>
              </a:solidFill>
            </a:endParaRPr>
          </a:p>
        </p:txBody>
      </p:sp>
      <p:sp>
        <p:nvSpPr>
          <p:cNvPr id="3075" name="Rectangle 3">
            <a:extLst>
              <a:ext uri="{FF2B5EF4-FFF2-40B4-BE49-F238E27FC236}">
                <a16:creationId xmlns:a16="http://schemas.microsoft.com/office/drawing/2014/main" id="{96D47E71-8F23-B2E3-50DC-354FB5237ECD}"/>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2F30E3B-37DB-0E52-C3AA-96F7FF34001F}"/>
              </a:ext>
            </a:extLst>
          </p:cNvPr>
          <p:cNvSpPr>
            <a:spLocks noGrp="1" noChangeArrowheads="1"/>
          </p:cNvSpPr>
          <p:nvPr>
            <p:ph type="ctrTitle"/>
          </p:nvPr>
        </p:nvSpPr>
        <p:spPr>
          <a:xfrm>
            <a:off x="152400" y="2590800"/>
            <a:ext cx="8915400" cy="1143000"/>
          </a:xfrm>
        </p:spPr>
        <p:txBody>
          <a:bodyPr anchor="ctr"/>
          <a:lstStyle/>
          <a:p>
            <a:r>
              <a:rPr lang="en-CA" altLang="en-US" sz="3600"/>
              <a:t>My Lord, what love is this</a:t>
            </a:r>
            <a:br>
              <a:rPr lang="en-CA" altLang="en-US" sz="3600"/>
            </a:br>
            <a:r>
              <a:rPr lang="en-CA" altLang="en-US" sz="3600"/>
              <a:t>That pays so dearly</a:t>
            </a:r>
            <a:br>
              <a:rPr lang="en-CA" altLang="en-US" sz="3600"/>
            </a:br>
            <a:r>
              <a:rPr lang="en-CA" altLang="en-US" sz="3600"/>
              <a:t>That I, the guilty one</a:t>
            </a:r>
            <a:br>
              <a:rPr lang="en-CA" altLang="en-US" sz="3600"/>
            </a:br>
            <a:r>
              <a:rPr lang="en-CA" altLang="en-US" sz="3600"/>
              <a:t>May go free!</a:t>
            </a:r>
            <a:endParaRPr lang="en-US" altLang="en-US" sz="36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1C526B8F-11F2-207A-3D33-D5AD99742F7E}"/>
              </a:ext>
            </a:extLst>
          </p:cNvPr>
          <p:cNvSpPr>
            <a:spLocks noGrp="1" noChangeArrowheads="1"/>
          </p:cNvSpPr>
          <p:nvPr>
            <p:ph type="ctrTitle"/>
          </p:nvPr>
        </p:nvSpPr>
        <p:spPr>
          <a:xfrm>
            <a:off x="152400" y="2590800"/>
            <a:ext cx="8915400" cy="1143000"/>
          </a:xfrm>
        </p:spPr>
        <p:txBody>
          <a:bodyPr anchor="ctr"/>
          <a:lstStyle/>
          <a:p>
            <a:r>
              <a:rPr lang="en-CA" altLang="en-US" sz="3600"/>
              <a:t>Amazing love, O what sacrifice</a:t>
            </a:r>
            <a:br>
              <a:rPr lang="en-CA" altLang="en-US" sz="3600"/>
            </a:br>
            <a:r>
              <a:rPr lang="en-CA" altLang="en-US" sz="3600"/>
              <a:t>The Son of God given for me</a:t>
            </a:r>
            <a:br>
              <a:rPr lang="en-CA" altLang="en-US" sz="3600"/>
            </a:br>
            <a:r>
              <a:rPr lang="en-CA" altLang="en-US" sz="3600"/>
              <a:t>My debt He pays, and my death He dies</a:t>
            </a:r>
            <a:br>
              <a:rPr lang="en-CA" altLang="en-US" sz="3600"/>
            </a:br>
            <a:r>
              <a:rPr lang="en-CA" altLang="en-US" sz="3600"/>
              <a:t>That I might live, that I might live!</a:t>
            </a: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142BD61-11B0-5C98-DD13-001FBDE158E2}"/>
              </a:ext>
            </a:extLst>
          </p:cNvPr>
          <p:cNvSpPr>
            <a:spLocks noGrp="1" noChangeArrowheads="1"/>
          </p:cNvSpPr>
          <p:nvPr>
            <p:ph type="title"/>
          </p:nvPr>
        </p:nvSpPr>
        <p:spPr>
          <a:xfrm>
            <a:off x="304800" y="2636838"/>
            <a:ext cx="8534400" cy="1143000"/>
          </a:xfrm>
        </p:spPr>
        <p:txBody>
          <a:bodyPr/>
          <a:lstStyle/>
          <a:p>
            <a:r>
              <a:rPr lang="en-CA" altLang="en-US" sz="3600"/>
              <a:t>And so they watched him die</a:t>
            </a:r>
            <a:br>
              <a:rPr lang="en-CA" altLang="en-US" sz="3600"/>
            </a:br>
            <a:r>
              <a:rPr lang="en-CA" altLang="en-US" sz="3600"/>
              <a:t>Despised, rejected</a:t>
            </a:r>
            <a:br>
              <a:rPr lang="en-CA" altLang="en-US" sz="3600"/>
            </a:br>
            <a:r>
              <a:rPr lang="en-CA" altLang="en-US" sz="3600"/>
              <a:t>But oh, the blood he shed</a:t>
            </a:r>
            <a:br>
              <a:rPr lang="en-CA" altLang="en-US" sz="3600"/>
            </a:br>
            <a:r>
              <a:rPr lang="en-CA" altLang="en-US" sz="3600"/>
              <a:t>Flowed for me!</a:t>
            </a:r>
            <a:endParaRPr lang="en-US" altLang="en-US" sz="3600">
              <a:ea typeface="Times" pitchFamily="-127" charset="0"/>
              <a:cs typeface="Times" pitchFamily="-127" charset="0"/>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6DF8FE8-9D14-E3A0-C866-32311B7B41D1}"/>
              </a:ext>
            </a:extLst>
          </p:cNvPr>
          <p:cNvSpPr>
            <a:spLocks noGrp="1" noChangeArrowheads="1"/>
          </p:cNvSpPr>
          <p:nvPr>
            <p:ph type="ctrTitle"/>
          </p:nvPr>
        </p:nvSpPr>
        <p:spPr>
          <a:xfrm>
            <a:off x="152400" y="2590800"/>
            <a:ext cx="8915400" cy="1143000"/>
          </a:xfrm>
        </p:spPr>
        <p:txBody>
          <a:bodyPr anchor="ctr"/>
          <a:lstStyle/>
          <a:p>
            <a:r>
              <a:rPr lang="en-CA" altLang="en-US" sz="3600"/>
              <a:t>Amazing love, O what sacrifice</a:t>
            </a:r>
            <a:br>
              <a:rPr lang="en-CA" altLang="en-US" sz="3600"/>
            </a:br>
            <a:r>
              <a:rPr lang="en-CA" altLang="en-US" sz="3600"/>
              <a:t>The Son of God given for me</a:t>
            </a:r>
            <a:br>
              <a:rPr lang="en-CA" altLang="en-US" sz="3600"/>
            </a:br>
            <a:r>
              <a:rPr lang="en-CA" altLang="en-US" sz="3600"/>
              <a:t>My debt He pays, and my death He dies</a:t>
            </a:r>
            <a:br>
              <a:rPr lang="en-CA" altLang="en-US" sz="3600"/>
            </a:br>
            <a:r>
              <a:rPr lang="en-CA" altLang="en-US" sz="3600"/>
              <a:t>That I might live, that I might live!</a:t>
            </a: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EB5990E-24B2-ED99-E2DE-DC9688A779CA}"/>
              </a:ext>
            </a:extLst>
          </p:cNvPr>
          <p:cNvSpPr>
            <a:spLocks noGrp="1" noChangeArrowheads="1"/>
          </p:cNvSpPr>
          <p:nvPr>
            <p:ph type="ctrTitle"/>
          </p:nvPr>
        </p:nvSpPr>
        <p:spPr>
          <a:xfrm>
            <a:off x="152400" y="2590800"/>
            <a:ext cx="8915400" cy="1143000"/>
          </a:xfrm>
        </p:spPr>
        <p:txBody>
          <a:bodyPr anchor="ctr"/>
          <a:lstStyle/>
          <a:p>
            <a:r>
              <a:rPr lang="en-CA" altLang="en-US" sz="3600"/>
              <a:t>And now, this love of Christ</a:t>
            </a:r>
            <a:br>
              <a:rPr lang="en-CA" altLang="en-US" sz="3600"/>
            </a:br>
            <a:r>
              <a:rPr lang="en-CA" altLang="en-US" sz="3600"/>
              <a:t>Shall flow like rivers</a:t>
            </a:r>
            <a:br>
              <a:rPr lang="en-CA" altLang="en-US" sz="3600"/>
            </a:br>
            <a:r>
              <a:rPr lang="en-CA" altLang="en-US" sz="3600"/>
              <a:t>Come wash your guilt away</a:t>
            </a:r>
            <a:br>
              <a:rPr lang="en-CA" altLang="en-US" sz="3600"/>
            </a:br>
            <a:r>
              <a:rPr lang="en-CA" altLang="en-US" sz="3600"/>
              <a:t>Live again!</a:t>
            </a:r>
            <a:endParaRPr lang="en-US" altLang="en-US" sz="36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E14E06A-C2E4-AA56-7851-9696304B66D0}"/>
              </a:ext>
            </a:extLst>
          </p:cNvPr>
          <p:cNvSpPr>
            <a:spLocks noGrp="1" noChangeArrowheads="1"/>
          </p:cNvSpPr>
          <p:nvPr>
            <p:ph type="ctrTitle"/>
          </p:nvPr>
        </p:nvSpPr>
        <p:spPr>
          <a:xfrm>
            <a:off x="152400" y="2590800"/>
            <a:ext cx="8915400" cy="1143000"/>
          </a:xfrm>
        </p:spPr>
        <p:txBody>
          <a:bodyPr anchor="ctr"/>
          <a:lstStyle/>
          <a:p>
            <a:r>
              <a:rPr lang="en-CA" altLang="en-US" sz="3600"/>
              <a:t>Amazing love, O what sacrifice</a:t>
            </a:r>
            <a:br>
              <a:rPr lang="en-CA" altLang="en-US" sz="3600"/>
            </a:br>
            <a:r>
              <a:rPr lang="en-CA" altLang="en-US" sz="3600"/>
              <a:t>The Son of God given for me</a:t>
            </a:r>
            <a:br>
              <a:rPr lang="en-CA" altLang="en-US" sz="3600"/>
            </a:br>
            <a:r>
              <a:rPr lang="en-CA" altLang="en-US" sz="3600"/>
              <a:t>My debt He pays, and my death He dies</a:t>
            </a:r>
            <a:br>
              <a:rPr lang="en-CA" altLang="en-US" sz="3600"/>
            </a:br>
            <a:r>
              <a:rPr lang="en-CA" altLang="en-US" sz="3600"/>
              <a:t>That I might live, that I might live!</a:t>
            </a:r>
            <a:br>
              <a:rPr lang="en-CA" altLang="en-US" sz="3600"/>
            </a:br>
            <a:r>
              <a:rPr lang="en-CA" altLang="en-US" sz="3600"/>
              <a:t>That I might live!</a:t>
            </a:r>
            <a:endParaRPr lang="en-US" altLang="en-US" sz="3600"/>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42322</TotalTime>
  <Words>624</Words>
  <Application>Microsoft Macintosh PowerPoint</Application>
  <PresentationFormat>On-screen Show (4:3)</PresentationFormat>
  <Paragraphs>24</Paragraphs>
  <Slides>22</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22</vt:i4>
      </vt:variant>
    </vt:vector>
  </HeadingPairs>
  <TitlesOfParts>
    <vt:vector size="24" baseType="lpstr">
      <vt:lpstr>Times</vt:lpstr>
      <vt:lpstr>Blank Presentation</vt:lpstr>
      <vt:lpstr>PowerPoint Presentation</vt:lpstr>
      <vt:lpstr>PowerPoint Presentation</vt:lpstr>
      <vt:lpstr>Amazing Love </vt:lpstr>
      <vt:lpstr>My Lord, what love is this That pays so dearly That I, the guilty one May go free!</vt:lpstr>
      <vt:lpstr>Amazing love, O what sacrifice The Son of God given for me My debt He pays, and my death He dies That I might live, that I might live!</vt:lpstr>
      <vt:lpstr>And so they watched him die Despised, rejected But oh, the blood he shed Flowed for me!</vt:lpstr>
      <vt:lpstr>Amazing love, O what sacrifice The Son of God given for me My debt He pays, and my death He dies That I might live, that I might live!</vt:lpstr>
      <vt:lpstr>And now, this love of Christ Shall flow like rivers Come wash your guilt away Live again!</vt:lpstr>
      <vt:lpstr>Amazing love, O what sacrifice The Son of God given for me My debt He pays, and my death He dies That I might live, that I might live! That I might live!</vt:lpstr>
      <vt:lpstr>Amazing love, O what sacrifice The Son of God given for me My debt He pays, and my death He dies That I might live, that I might live! That I might live!</vt:lpstr>
      <vt:lpstr>PowerPoint Presentation</vt:lpstr>
      <vt:lpstr>Living Hope</vt:lpstr>
      <vt:lpstr>How great the chasm that lay between us How high the mountain I could not climb In desperation, I turned to heaven And spoke Your name into the night Then through the darkness Your lovingkindness Tore through the shadows of my soul The work is ﬁnished, the end is written Jesus Christ, my living hope</vt:lpstr>
      <vt:lpstr>Who could imagine so great a mercy? What heart could fathom such boundless grace? The God of ages stepped down from glory To wear my sin and bear my shame The cross has spoken, I am forgiven The King of kings calls me His own Beautiful Saviour, I'm yours forever Jesus Christ, my living hope</vt:lpstr>
      <vt:lpstr>Hallelujah, praise the one who set me free Hallelujah, death has lost its grip on me You have broken every chain There's salvation in Your name Jesus Christ, my living hope</vt:lpstr>
      <vt:lpstr>Hallelujah, praise the one who set me free Hallelujah, death has lost its grip on me You have broken every chain There's salvation in Your name Jesus Christ, my living hope</vt:lpstr>
      <vt:lpstr>Then came the morning that sealed the promise Your buried body began to breathe Out of the silence, the roaring lion Declared the grave has no claim on me</vt:lpstr>
      <vt:lpstr>Then came the morning that sealed the promise Your buried body began to breathe Out of the silence, the roaring lion Declared the grave has no claim on me Jesus, Yours is the victory, whoa!</vt:lpstr>
      <vt:lpstr>Hallelujah, praise the one who set me free Hallelujah, death has lost its grip on me You have broken every chain There's salvation in Your name Jesus Christ, my living hope</vt:lpstr>
      <vt:lpstr>Hallelujah, praise the one who set me free Hallelujah, death has lost its grip on me You have broken every chain There's salvation in Your name Jesus Christ, my living hope  Jesus Christ, my living hope O God, You are my living hope</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837</cp:revision>
  <cp:lastPrinted>2019-08-15T20:04:03Z</cp:lastPrinted>
  <dcterms:created xsi:type="dcterms:W3CDTF">2003-02-13T03:09:51Z</dcterms:created>
  <dcterms:modified xsi:type="dcterms:W3CDTF">2025-11-29T20:44:57Z</dcterms:modified>
  <cp:category/>
</cp:coreProperties>
</file>